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b3988d172bbdf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b3988d172bbdf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s://whimsical.com/to-do-list-app-ULwiQVBKH88H2b513cVTc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5461025" y="1399750"/>
            <a:ext cx="3682977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939500" y="1668100"/>
            <a:ext cx="2886899" cy="207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155950" y="2156575"/>
            <a:ext cx="988051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5699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PROJECT 2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244150"/>
            <a:ext cx="6101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USER PERSONA AND WIREFRAMING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01325" y="2342300"/>
            <a:ext cx="942675" cy="18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806875" y="3277475"/>
            <a:ext cx="3229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to-do list app for Up and Grateful plc.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9450" y="1322450"/>
            <a:ext cx="76884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User Research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853050" y="2124950"/>
            <a:ext cx="74379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 </a:t>
            </a:r>
            <a:r>
              <a:rPr b="1" lang="en" sz="1100">
                <a:solidFill>
                  <a:schemeClr val="lt1"/>
                </a:solidFill>
              </a:rPr>
              <a:t>Method Used: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Informal interviews with </a:t>
            </a:r>
            <a:r>
              <a:rPr lang="en" sz="1100">
                <a:solidFill>
                  <a:schemeClr val="lt1"/>
                </a:solidFill>
              </a:rPr>
              <a:t>target </a:t>
            </a:r>
            <a:r>
              <a:rPr lang="en" sz="1100">
                <a:solidFill>
                  <a:schemeClr val="lt1"/>
                </a:solidFill>
              </a:rPr>
              <a:t>users (working professionals &amp; small business owners)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Observation of task organization patterns.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Empathy mapping based on lifestyle constraints.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Questions Asked: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>
                <a:solidFill>
                  <a:schemeClr val="lt1"/>
                </a:solidFill>
              </a:rPr>
              <a:t>How do you currently organize your daily tasks?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>
                <a:solidFill>
                  <a:schemeClr val="lt1"/>
                </a:solidFill>
              </a:rPr>
              <a:t>What challenges do you face while managing your to-do list?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>
                <a:solidFill>
                  <a:schemeClr val="lt1"/>
                </a:solidFill>
              </a:rPr>
              <a:t>What features would make a to-do list app more useful or reliable for you?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816425" y="1357700"/>
            <a:ext cx="3300900" cy="12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 sz="3000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50" y="25038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-389750" y="4099675"/>
            <a:ext cx="330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Abbie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29.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4756650" y="944425"/>
            <a:ext cx="4387500" cy="4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Gender: </a:t>
            </a:r>
            <a:r>
              <a:rPr lang="en" sz="1100">
                <a:solidFill>
                  <a:schemeClr val="dk2"/>
                </a:solidFill>
              </a:rPr>
              <a:t>Female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Occupation</a:t>
            </a:r>
            <a:r>
              <a:rPr lang="en" sz="1100">
                <a:solidFill>
                  <a:schemeClr val="dk2"/>
                </a:solidFill>
              </a:rPr>
              <a:t>: Operations Manager, Product Management Student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Tech Comfort Level</a:t>
            </a:r>
            <a:r>
              <a:rPr lang="en" sz="1100">
                <a:solidFill>
                  <a:schemeClr val="dk2"/>
                </a:solidFill>
              </a:rPr>
              <a:t>: Moderate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Psychographics</a:t>
            </a:r>
            <a:r>
              <a:rPr lang="en" sz="1100">
                <a:solidFill>
                  <a:schemeClr val="dk2"/>
                </a:solidFill>
              </a:rPr>
              <a:t>: Ambitious, driven, detail-oriented, Often overwhelmed by overlapping commitments, Feels guilty when missing deadlines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Goals</a:t>
            </a:r>
            <a:r>
              <a:rPr lang="en" sz="1100">
                <a:solidFill>
                  <a:schemeClr val="dk2"/>
                </a:solidFill>
              </a:rPr>
              <a:t>:Track school and work deliverables, Receive simple, intuitive reminders, Reduce stress from forgotten tasks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Pain Points</a:t>
            </a:r>
            <a:r>
              <a:rPr lang="en" sz="1100">
                <a:solidFill>
                  <a:schemeClr val="dk2"/>
                </a:solidFill>
              </a:rPr>
              <a:t>: Juggling tools creates confusion, Missed deadlines, Apps are often too complex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Behaviours</a:t>
            </a:r>
            <a:r>
              <a:rPr lang="en" sz="1100">
                <a:solidFill>
                  <a:schemeClr val="dk2"/>
                </a:solidFill>
              </a:rPr>
              <a:t>:</a:t>
            </a:r>
            <a:r>
              <a:rPr lang="en" sz="1100">
                <a:solidFill>
                  <a:schemeClr val="dk2"/>
                </a:solidFill>
              </a:rPr>
              <a:t>Checks phone frequently, Uses sticky notes, calendar, Google Keep, Prefers simple UIs with no clutter.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-389750" y="4456254"/>
            <a:ext cx="3300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Lagos, Nigeria.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816425" y="1357700"/>
            <a:ext cx="3300900" cy="12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 sz="3000"/>
          </a:p>
        </p:txBody>
      </p:sp>
      <p:sp>
        <p:nvSpPr>
          <p:cNvPr id="162" name="Google Shape;162;p20"/>
          <p:cNvSpPr txBox="1"/>
          <p:nvPr/>
        </p:nvSpPr>
        <p:spPr>
          <a:xfrm>
            <a:off x="-389750" y="4099675"/>
            <a:ext cx="330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Tunde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35.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4756650" y="944425"/>
            <a:ext cx="4387500" cy="4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Gender: </a:t>
            </a:r>
            <a:r>
              <a:rPr lang="en" sz="1100">
                <a:solidFill>
                  <a:schemeClr val="dk2"/>
                </a:solidFill>
              </a:rPr>
              <a:t>Male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Occupation</a:t>
            </a:r>
            <a:r>
              <a:rPr lang="en" sz="1100">
                <a:solidFill>
                  <a:schemeClr val="dk2"/>
                </a:solidFill>
              </a:rPr>
              <a:t>: </a:t>
            </a:r>
            <a:r>
              <a:rPr lang="en" sz="1100">
                <a:solidFill>
                  <a:schemeClr val="dk2"/>
                </a:solidFill>
              </a:rPr>
              <a:t>Owner of Cook-It, a home-based food brand.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Tech Comfort Level</a:t>
            </a:r>
            <a:r>
              <a:rPr lang="en" sz="1100">
                <a:solidFill>
                  <a:schemeClr val="dk2"/>
                </a:solidFill>
              </a:rPr>
              <a:t>: Moderate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Psychographics</a:t>
            </a:r>
            <a:r>
              <a:rPr lang="en" sz="1100">
                <a:solidFill>
                  <a:schemeClr val="dk2"/>
                </a:solidFill>
              </a:rPr>
              <a:t>: </a:t>
            </a:r>
            <a:r>
              <a:rPr lang="en" sz="1100">
                <a:solidFill>
                  <a:schemeClr val="dk2"/>
                </a:solidFill>
              </a:rPr>
              <a:t>Family-oriented, practical, Wants work-life balance, Gets frustrated with tech-heavy apps.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Goals</a:t>
            </a:r>
            <a:r>
              <a:rPr lang="en" sz="1100">
                <a:solidFill>
                  <a:schemeClr val="dk2"/>
                </a:solidFill>
              </a:rPr>
              <a:t>:</a:t>
            </a:r>
            <a:r>
              <a:rPr lang="en" sz="1100">
                <a:solidFill>
                  <a:schemeClr val="dk2"/>
                </a:solidFill>
              </a:rPr>
              <a:t>Timely delivery and order tracking, Remember family obligations, Reduce mental load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Pain Points</a:t>
            </a:r>
            <a:r>
              <a:rPr lang="en" sz="1100">
                <a:solidFill>
                  <a:schemeClr val="dk2"/>
                </a:solidFill>
              </a:rPr>
              <a:t>: </a:t>
            </a:r>
            <a:r>
              <a:rPr lang="en" sz="1100">
                <a:solidFill>
                  <a:schemeClr val="dk2"/>
                </a:solidFill>
              </a:rPr>
              <a:t>Misses tasks while cooking, Paper gets lost; digital apps go unchecked, Doesn’t want to type too much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Behaviours</a:t>
            </a:r>
            <a:r>
              <a:rPr lang="en" sz="1100">
                <a:solidFill>
                  <a:schemeClr val="dk2"/>
                </a:solidFill>
              </a:rPr>
              <a:t>:</a:t>
            </a:r>
            <a:r>
              <a:rPr lang="en" sz="1100">
                <a:solidFill>
                  <a:schemeClr val="dk2"/>
                </a:solidFill>
              </a:rPr>
              <a:t>Uses WhatsApp voice notes, Relies on short-term memory, Prefers apps with fewer clicks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-473300" y="4456250"/>
            <a:ext cx="33843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Ibadan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Nigeria.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00" y="2357700"/>
            <a:ext cx="1816024" cy="15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763375" y="1318650"/>
            <a:ext cx="37191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Features Consideration for wireframe</a:t>
            </a:r>
            <a:endParaRPr sz="3000"/>
          </a:p>
        </p:txBody>
      </p:sp>
      <p:sp>
        <p:nvSpPr>
          <p:cNvPr id="171" name="Google Shape;171;p21"/>
          <p:cNvSpPr txBox="1"/>
          <p:nvPr>
            <p:ph idx="2" type="body"/>
          </p:nvPr>
        </p:nvSpPr>
        <p:spPr>
          <a:xfrm>
            <a:off x="5113050" y="1352625"/>
            <a:ext cx="37191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Key Insights from Research</a:t>
            </a:r>
            <a:endParaRPr b="1" sz="16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Users want simplicity and separation of life domains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Reminder notifications must be helpful but not overwhelming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The UI must be minimal and fast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Voice-based task entry is valuable for busy, mobile-first users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729450" y="1322450"/>
            <a:ext cx="76884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304725" y="2068200"/>
            <a:ext cx="648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729450" y="1808875"/>
            <a:ext cx="6912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Overview of Wireframe Elements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729450" y="2143675"/>
            <a:ext cx="8284500" cy="28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Profile View/Setting Icon: </a:t>
            </a:r>
            <a:r>
              <a:rPr lang="en" sz="1100">
                <a:solidFill>
                  <a:schemeClr val="lt1"/>
                </a:solidFill>
              </a:rPr>
              <a:t>Located at the top right corner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Navigation Bar: </a:t>
            </a:r>
            <a:r>
              <a:rPr lang="en" sz="1100">
                <a:solidFill>
                  <a:schemeClr val="lt1"/>
                </a:solidFill>
              </a:rPr>
              <a:t>Located at the bottom of the screen.Shows Icons for Home (overview of all tasks), Categories (segmented views), Task creation button.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Task Creation Button: </a:t>
            </a:r>
            <a:r>
              <a:rPr lang="en" sz="1100">
                <a:solidFill>
                  <a:schemeClr val="lt1"/>
                </a:solidFill>
              </a:rPr>
              <a:t>Prominently placed at the center bottom (floating action button style). It opens a modal to enter title, due date, time, category (Work, fitness, Personal), and optional note.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Task List View: </a:t>
            </a:r>
            <a:r>
              <a:rPr lang="en" sz="1100">
                <a:solidFill>
                  <a:schemeClr val="lt1"/>
                </a:solidFill>
              </a:rPr>
              <a:t>Default view shows tasks organized by due date.</a:t>
            </a:r>
            <a:endParaRPr sz="11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Task completion progress</a:t>
            </a:r>
            <a:endParaRPr sz="11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Each task item includes: title, due date, checkbox for completion, and category t</a:t>
            </a:r>
            <a:r>
              <a:rPr lang="en" sz="1100">
                <a:solidFill>
                  <a:srgbClr val="FFFFFF"/>
                </a:solidFill>
              </a:rPr>
              <a:t>ag.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724950" y="13526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Mobile </a:t>
            </a:r>
            <a:r>
              <a:rPr lang="en" sz="2800"/>
              <a:t>Wireframe for the TO-DO List App</a:t>
            </a:r>
            <a:endParaRPr b="0" sz="2800"/>
          </a:p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724950" y="3039825"/>
            <a:ext cx="33009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87" name="Google Shape;187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700" y="-45387"/>
            <a:ext cx="5132700" cy="52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https://whimsical.com/to-do-list-app-ULwiQVBKH88H2b513cVTcv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